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ro-RO" sz="48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Cum a fost experiența dumneavoastră în acest spital?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43322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Sondaj NHS pentru pacienți adulți internați – 202</a:t>
            </a:r>
            <a:r>
              <a:rPr kumimoji="0" lang="en-GB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6</a:t>
            </a:r>
            <a:endParaRPr kumimoji="0" lang="ro-RO" sz="20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83870" y="4061936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Spitalul desfășoară un sondaj pentru a afla opinia pacienților cu privire la îngrijirile primite </a:t>
            </a:r>
            <a:r>
              <a:rPr lang="ro-R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pe durata internării peste noapte</a:t>
            </a:r>
            <a:r>
              <a:rPr kumimoji="0" lang="ro-RO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ro-R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Aceasta face parte dintr-un program național de </a:t>
            </a:r>
            <a:r>
              <a:rPr lang="ro-RO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îmbunătățire a experienței pacienților în spital</a:t>
            </a:r>
            <a:r>
              <a:rPr lang="ro-R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 Participarea la sondaj este </a:t>
            </a:r>
            <a:r>
              <a:rPr lang="ro-RO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voluntară</a:t>
            </a:r>
            <a:r>
              <a:rPr lang="ro-RO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ro-R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, iar toate răspunsurile sunt </a:t>
            </a:r>
            <a:r>
              <a:rPr lang="ro-RO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confidențiale</a:t>
            </a:r>
            <a:r>
              <a:rPr lang="ro-RO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– albastru RGB 10 mm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ro-R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Dacă </a:t>
            </a:r>
            <a:r>
              <a:rPr lang="ro-RO" sz="12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nu</a:t>
            </a:r>
            <a:r>
              <a:rPr lang="ro-R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doriți să participați sau aveți întrebări legate de sondaj, vă rugăm să contactați: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Număr de telefon al instituției </a:t>
            </a:r>
            <a:r>
              <a:rPr lang="ro-RO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ro-R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obligatoriu)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Adresă de e-mail a instituției (dacă este disponibilă)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Adresă poștală a instituției </a:t>
            </a:r>
            <a:r>
              <a:rPr lang="ro-RO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ro-RO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dacă este disponibilă</a:t>
            </a:r>
            <a:r>
              <a:rPr lang="ro-RO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ro-RO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ro-RO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ro-RO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ro-RO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Dacă sunteți invitat(ă) să participați, numele, numărul de telefon și adresa dumneavoastră poștală vor fi transmise cercetătorilor, care vă vor trimite o scrisoare și mesaje de reamintire prin SMS. Puteți completa acest sondaj online sau în format tipărit.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o-RO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270371"/>
            <a:ext cx="338796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ro-RO" sz="1100" b="1" dirty="0">
                <a:solidFill>
                  <a:schemeClr val="bg1"/>
                </a:solidFill>
              </a:rPr>
              <a:t>Sondajul NHS pentru pacienți adulți internați are aprobare conform Secțiunii 251 (Legea NHS din 2006) pentru prelucrarea datelor de contact.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83EF20-9B74-4D09-BC1C-8ADE26E37AD2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DE47B2FC-9F90-43D9-BBE2-646B00625F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CD16FA-698A-4317-B017-6DC891E1C2D7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183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2025-09-25T13:57:57Z</dcterms:created>
  <dcterms:modified xsi:type="dcterms:W3CDTF">2026-09-21T09:10:33Z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